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81" r:id="rId3"/>
    <p:sldId id="283" r:id="rId4"/>
    <p:sldId id="264" r:id="rId5"/>
    <p:sldId id="284" r:id="rId6"/>
    <p:sldId id="293" r:id="rId7"/>
    <p:sldId id="290" r:id="rId8"/>
    <p:sldId id="286" r:id="rId9"/>
    <p:sldId id="291" r:id="rId10"/>
    <p:sldId id="292" r:id="rId11"/>
    <p:sldId id="273" r:id="rId12"/>
    <p:sldId id="288" r:id="rId13"/>
    <p:sldId id="274" r:id="rId14"/>
    <p:sldId id="289" r:id="rId15"/>
    <p:sldId id="275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a뉴고딕E" panose="02020600000000000000" pitchFamily="18" charset="-127"/>
      <p:regular r:id="rId19"/>
    </p:embeddedFont>
    <p:embeddedFont>
      <p:font typeface="a뉴고딕M" panose="02020600000000000000" pitchFamily="18" charset="-127"/>
      <p:regular r:id="rId20"/>
    </p:embeddedFont>
    <p:embeddedFont>
      <p:font typeface="a라이트" panose="02020600000000000000" pitchFamily="18" charset="-127"/>
      <p:regular r:id="rId21"/>
    </p:embeddedFont>
    <p:embeddedFont>
      <p:font typeface="a뉴고딕L" panose="02020600000000000000" pitchFamily="18" charset="-127"/>
      <p:regular r:id="rId22"/>
    </p:embeddedFont>
    <p:embeddedFont>
      <p:font typeface="a옛날사진관5" panose="02020600000000000000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>
        <p:guide orient="horz" pos="391"/>
        <p:guide pos="7242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4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3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1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6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3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2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2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5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78634-4F8D-4BBC-9432-9ABDB786CBE3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7871E-D974-45B1-8C11-76DE0C22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2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253999" y="0"/>
            <a:ext cx="125476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120900" y="1800159"/>
            <a:ext cx="334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HOTEL RESERVATION PAGE</a:t>
            </a:r>
            <a:endParaRPr lang="ko-KR" altLang="en-US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20900" y="1984825"/>
            <a:ext cx="5973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HOTEL BLUE MOON</a:t>
            </a:r>
            <a:endParaRPr lang="ko-KR" altLang="en-US" sz="4800" b="1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171700" y="2844800"/>
            <a:ext cx="59731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304060" y="5204584"/>
            <a:ext cx="82001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7482" y="5087688"/>
            <a:ext cx="1168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정홍주 </a:t>
            </a:r>
            <a:endParaRPr lang="en-US" altLang="ko-KR" sz="24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신종하</a:t>
            </a:r>
            <a:endParaRPr lang="en-US" altLang="ko-KR" sz="24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7985" y="5087688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이상엽</a:t>
            </a:r>
            <a:endParaRPr lang="en-US" altLang="ko-KR" sz="24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정다영</a:t>
            </a:r>
            <a:endParaRPr lang="en-US" altLang="ko-KR" sz="24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2418" y="4860652"/>
            <a:ext cx="19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SEMI PROJECT 1</a:t>
            </a:r>
            <a:r>
              <a:rPr lang="ko-KR" altLang="en-US" sz="16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2" y="5953439"/>
            <a:ext cx="10722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6763" y="47708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DB </a:t>
            </a:r>
            <a:r>
              <a:rPr lang="ko-KR" altLang="en-US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모델링</a:t>
            </a:r>
            <a:endParaRPr lang="ko-KR" altLang="en-US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93" y="987148"/>
            <a:ext cx="5064584" cy="4918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87" y="877687"/>
            <a:ext cx="5385913" cy="519850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652463" y="589479"/>
            <a:ext cx="152400" cy="152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66763" y="477084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CLASS </a:t>
            </a:r>
            <a:r>
              <a:rPr lang="ko-KR" altLang="en-US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모델링</a:t>
            </a:r>
            <a:endParaRPr lang="ko-KR" altLang="en-US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2463" y="589479"/>
            <a:ext cx="152400" cy="152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854274"/>
            <a:ext cx="10947880" cy="5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53999" y="0"/>
            <a:ext cx="12547600" cy="6858000"/>
            <a:chOff x="-253999" y="0"/>
            <a:chExt cx="125476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53999" y="0"/>
              <a:ext cx="125476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77236" y="2583579"/>
            <a:ext cx="132801" cy="117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8622" y="2426279"/>
            <a:ext cx="1383712" cy="156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chemeClr val="bg1"/>
                </a:solidFill>
                <a:latin typeface="a뉴고딕E" panose="02020600000000000000" pitchFamily="18" charset="-127"/>
                <a:ea typeface="a뉴고딕E" panose="02020600000000000000" pitchFamily="18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26103" y="2949629"/>
            <a:ext cx="2100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개발사양</a:t>
            </a:r>
            <a:endParaRPr lang="en-US" altLang="ko-KR" sz="4000" b="1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26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b="1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pic>
        <p:nvPicPr>
          <p:cNvPr id="24" name="Picture 4" descr="jqueryì ëí ì´ë¯¸ì§ ê²ìê²°ê³¼">
            <a:extLst>
              <a:ext uri="{FF2B5EF4-FFF2-40B4-BE49-F238E27FC236}">
                <a16:creationId xmlns:a16="http://schemas.microsoft.com/office/drawing/2014/main" id="{CF92009F-1EA5-4FC7-97A9-65025978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27" y="4914450"/>
            <a:ext cx="788957" cy="78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bootstrapì ëí ì´ë¯¸ì§ ê²ìê²°ê³¼">
            <a:extLst>
              <a:ext uri="{FF2B5EF4-FFF2-40B4-BE49-F238E27FC236}">
                <a16:creationId xmlns:a16="http://schemas.microsoft.com/office/drawing/2014/main" id="{0DA47574-27FB-4696-B405-E568CEE5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12724" r="29691" b="12435"/>
          <a:stretch/>
        </p:blipFill>
        <p:spPr bwMode="auto">
          <a:xfrm>
            <a:off x="6777099" y="4940600"/>
            <a:ext cx="755629" cy="7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jdkì ëí ì´ë¯¸ì§ ê²ìê²°ê³¼">
            <a:extLst>
              <a:ext uri="{FF2B5EF4-FFF2-40B4-BE49-F238E27FC236}">
                <a16:creationId xmlns:a16="http://schemas.microsoft.com/office/drawing/2014/main" id="{4A0E9BAC-F47F-4582-BD18-3CADFB1B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65" y="4818542"/>
            <a:ext cx="1888231" cy="92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C35074-0C51-49A6-A41E-A6A1EE1D6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132" y="4940600"/>
            <a:ext cx="720811" cy="926158"/>
          </a:xfrm>
          <a:prstGeom prst="rect">
            <a:avLst/>
          </a:prstGeom>
        </p:spPr>
      </p:pic>
      <p:pic>
        <p:nvPicPr>
          <p:cNvPr id="28" name="Picture 14" descr="cssì ëí ì´ë¯¸ì§ ê²ìê²°ê³¼">
            <a:extLst>
              <a:ext uri="{FF2B5EF4-FFF2-40B4-BE49-F238E27FC236}">
                <a16:creationId xmlns:a16="http://schemas.microsoft.com/office/drawing/2014/main" id="{A0EE35B4-3291-4723-8214-1C7EE7A33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24545" r="27610" b="23477"/>
          <a:stretch/>
        </p:blipFill>
        <p:spPr bwMode="auto">
          <a:xfrm>
            <a:off x="5925545" y="4966109"/>
            <a:ext cx="597976" cy="6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javascriptì ëí ì´ë¯¸ì§ ê²ìê²°ê³¼">
            <a:extLst>
              <a:ext uri="{FF2B5EF4-FFF2-40B4-BE49-F238E27FC236}">
                <a16:creationId xmlns:a16="http://schemas.microsoft.com/office/drawing/2014/main" id="{F0A2CE4D-C7DD-4CEF-A4E0-CCF6CED0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96" y="4909003"/>
            <a:ext cx="715579" cy="7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ì´í´ë¦½ì¤ì ëí ì´ë¯¸ì§ ê²ìê²°ê³¼">
            <a:extLst>
              <a:ext uri="{FF2B5EF4-FFF2-40B4-BE49-F238E27FC236}">
                <a16:creationId xmlns:a16="http://schemas.microsoft.com/office/drawing/2014/main" id="{0D1266B9-A987-48D5-A014-A2D910E21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98" y="4818542"/>
            <a:ext cx="1226338" cy="9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840322" y="1865376"/>
            <a:ext cx="54000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WEB-WAS : APACHE-TOMCAT 8.5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DB : ORACLE 11g</a:t>
            </a:r>
          </a:p>
          <a:p>
            <a:r>
              <a:rPr lang="en-US" altLang="ko-KR" sz="2000" dirty="0" smtClean="0"/>
              <a:t>DB-DEVELOPER : SQL-DEVELOPER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JAVA : JDK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1.8</a:t>
            </a:r>
          </a:p>
          <a:p>
            <a:r>
              <a:rPr lang="en-US" altLang="ko-KR" sz="2000" dirty="0" smtClean="0"/>
              <a:t>JAVA-DEVELOPER : Eclipse Jee 2019-09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Language : JAVA, JavaScript, Html, CSS, JSP</a:t>
            </a:r>
            <a:endParaRPr lang="en-US" altLang="ko-KR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4863" y="883202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개발사양</a:t>
            </a:r>
            <a:endParaRPr lang="ko-KR" altLang="en-US" sz="32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1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53999" y="0"/>
            <a:ext cx="12547600" cy="6858000"/>
            <a:chOff x="-253999" y="0"/>
            <a:chExt cx="125476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53999" y="0"/>
              <a:ext cx="125476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77236" y="2583579"/>
            <a:ext cx="132801" cy="117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8622" y="2426279"/>
            <a:ext cx="1343638" cy="156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chemeClr val="bg1"/>
                </a:solidFill>
                <a:latin typeface="a뉴고딕E" panose="02020600000000000000" pitchFamily="18" charset="-127"/>
                <a:ea typeface="a뉴고딕E" panose="02020600000000000000" pitchFamily="18" charset="-127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1803" y="2949629"/>
            <a:ext cx="3778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화면 및 </a:t>
            </a:r>
            <a:r>
              <a:rPr lang="ko-KR" altLang="en-US" sz="4000" b="1" dirty="0" err="1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기술설명</a:t>
            </a:r>
            <a:endParaRPr lang="en-US" altLang="ko-KR" sz="4000" b="1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6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b="1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40220" y="1786759"/>
            <a:ext cx="39116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정홍주</a:t>
            </a:r>
            <a:endParaRPr lang="en-US" altLang="ko-KR" sz="2800" b="1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(</a:t>
            </a:r>
            <a:r>
              <a:rPr lang="ko-KR" altLang="en-US" sz="2800" dirty="0">
                <a:latin typeface="a라이트" panose="02020600000000000000" pitchFamily="18" charset="-127"/>
                <a:ea typeface="a라이트" panose="02020600000000000000" pitchFamily="18" charset="-127"/>
              </a:rPr>
              <a:t>예약</a:t>
            </a:r>
            <a:r>
              <a:rPr lang="en-US" altLang="ko-KR" sz="2800" dirty="0">
                <a:latin typeface="a라이트" panose="02020600000000000000" pitchFamily="18" charset="-127"/>
                <a:ea typeface="a라이트" panose="02020600000000000000" pitchFamily="18" charset="-127"/>
              </a:rPr>
              <a:t>)</a:t>
            </a: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메인페이지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호텔검색페이지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r>
              <a:rPr lang="ko-KR" altLang="en-US" sz="2800" b="1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정다영</a:t>
            </a:r>
            <a:endParaRPr lang="en-US" altLang="ko-KR" sz="2800" b="1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예약상세페이지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예약완료 및 결제 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49449" y="1786759"/>
            <a:ext cx="21483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이상엽</a:t>
            </a:r>
            <a:endParaRPr lang="en-US" altLang="ko-KR" sz="2800" b="1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회원가입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로그인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리뷰 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CSS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r>
              <a:rPr lang="ko-KR" altLang="en-US" sz="2800" b="1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신종하</a:t>
            </a:r>
            <a:endParaRPr lang="en-US" altLang="ko-KR" sz="2800" b="1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마이페이지</a:t>
            </a:r>
            <a:endParaRPr lang="en-US" altLang="ko-KR" sz="2800" dirty="0" smtClean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 smtClean="0">
                <a:latin typeface="a라이트" panose="02020600000000000000" pitchFamily="18" charset="-127"/>
                <a:ea typeface="a라이트" panose="02020600000000000000" pitchFamily="18" charset="-127"/>
              </a:rPr>
              <a:t>Q&amp;A</a:t>
            </a:r>
            <a:endParaRPr lang="ko-KR" altLang="en-US" sz="28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66763" y="1324303"/>
            <a:ext cx="10729912" cy="5181600"/>
          </a:xfrm>
          <a:prstGeom prst="roundRect">
            <a:avLst>
              <a:gd name="adj" fmla="val 66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253999" y="0"/>
            <a:ext cx="125476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0868" y="396502"/>
            <a:ext cx="2571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3943" y="1448851"/>
            <a:ext cx="81464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04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7105" y="1634945"/>
            <a:ext cx="2677336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프로젝트 개요</a:t>
            </a:r>
            <a:endParaRPr lang="en-US" altLang="ko-KR" sz="32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4333" y="3446004"/>
            <a:ext cx="31390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모델링 </a:t>
            </a:r>
            <a:r>
              <a:rPr lang="en-US" altLang="ko-KR" sz="20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(DB &amp;</a:t>
            </a:r>
            <a:r>
              <a:rPr lang="ko-KR" altLang="en-US" sz="20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CLASS)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5948" y="2512617"/>
            <a:ext cx="407515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전체 구성도 및 순서도</a:t>
            </a:r>
            <a:endParaRPr lang="en-US" altLang="ko-KR" sz="32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6549" y="4282254"/>
            <a:ext cx="1880643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개발 사양</a:t>
            </a:r>
            <a:endParaRPr lang="en-US" altLang="ko-KR" sz="3200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8873" y="5212298"/>
            <a:ext cx="3223959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화면 및 기술 설명</a:t>
            </a:r>
            <a:endParaRPr lang="ko-KR" altLang="en-US" sz="3200" dirty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95300" y="1165943"/>
            <a:ext cx="59731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53999" y="0"/>
            <a:ext cx="12547600" cy="6858000"/>
            <a:chOff x="-253999" y="0"/>
            <a:chExt cx="125476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53999" y="0"/>
              <a:ext cx="125476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77236" y="2583579"/>
            <a:ext cx="132801" cy="117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8622" y="2426279"/>
            <a:ext cx="1157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chemeClr val="bg1"/>
                </a:solidFill>
                <a:latin typeface="a뉴고딕E" panose="02020600000000000000" pitchFamily="18" charset="-127"/>
                <a:ea typeface="a뉴고딕E" panose="02020600000000000000" pitchFamily="18" charset="-127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2903" y="2949629"/>
            <a:ext cx="329769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프로젝트 개요</a:t>
            </a:r>
            <a:endParaRPr lang="en-US" altLang="ko-KR" sz="4000" b="1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:a16="http://schemas.microsoft.com/office/drawing/2014/main" id="{DA517707-4422-47BE-A7E4-B0234D52DC49}"/>
              </a:ext>
            </a:extLst>
          </p:cNvPr>
          <p:cNvSpPr txBox="1">
            <a:spLocks/>
          </p:cNvSpPr>
          <p:nvPr/>
        </p:nvSpPr>
        <p:spPr bwMode="auto">
          <a:xfrm>
            <a:off x="2645042" y="2035175"/>
            <a:ext cx="5256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우리나라의 </a:t>
            </a:r>
            <a:r>
              <a:rPr lang="ko-KR" altLang="en-US" sz="2000" dirty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호텔을 검색하기 위한 사이트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F65CA7CB-B959-4592-B918-7F2075E3FFA9}"/>
              </a:ext>
            </a:extLst>
          </p:cNvPr>
          <p:cNvSpPr txBox="1">
            <a:spLocks/>
          </p:cNvSpPr>
          <p:nvPr/>
        </p:nvSpPr>
        <p:spPr bwMode="auto">
          <a:xfrm>
            <a:off x="2645042" y="2500313"/>
            <a:ext cx="604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지역</a:t>
            </a: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/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날짜</a:t>
            </a: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/ 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숙박인원으로 상세히 검색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C0B8C554-1051-4580-8900-EDD722883484}"/>
              </a:ext>
            </a:extLst>
          </p:cNvPr>
          <p:cNvSpPr txBox="1">
            <a:spLocks/>
          </p:cNvSpPr>
          <p:nvPr/>
        </p:nvSpPr>
        <p:spPr bwMode="auto">
          <a:xfrm>
            <a:off x="2645042" y="3003550"/>
            <a:ext cx="604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카카오 페이 </a:t>
            </a: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API</a:t>
            </a:r>
            <a:r>
              <a:rPr lang="ko-KR" altLang="en-US" sz="2000" dirty="0" err="1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를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 활용하여 결제시스템 구현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E0AD62B1-27DC-40BF-9109-4873A4B506EB}"/>
              </a:ext>
            </a:extLst>
          </p:cNvPr>
          <p:cNvSpPr txBox="1">
            <a:spLocks/>
          </p:cNvSpPr>
          <p:nvPr/>
        </p:nvSpPr>
        <p:spPr bwMode="auto">
          <a:xfrm>
            <a:off x="2645042" y="3508375"/>
            <a:ext cx="604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마이페이지에서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 </a:t>
            </a:r>
            <a:r>
              <a:rPr lang="ko-KR" altLang="en-US" sz="2000" dirty="0" err="1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리뷰작성</a:t>
            </a: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, 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결제 </a:t>
            </a:r>
            <a:r>
              <a:rPr lang="ko-KR" altLang="en-US" sz="2000" dirty="0" err="1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예약내역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 확인가능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id="{D7E31E03-770C-4945-835F-34CCD254542E}"/>
              </a:ext>
            </a:extLst>
          </p:cNvPr>
          <p:cNvSpPr txBox="1">
            <a:spLocks/>
          </p:cNvSpPr>
          <p:nvPr/>
        </p:nvSpPr>
        <p:spPr bwMode="auto">
          <a:xfrm>
            <a:off x="2645042" y="4011613"/>
            <a:ext cx="604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실제 이용자만이 리뷰를 작성하도록 구현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30268BE-51F6-4D1D-ADDC-703F3D3185C9}"/>
              </a:ext>
            </a:extLst>
          </p:cNvPr>
          <p:cNvSpPr txBox="1">
            <a:spLocks/>
          </p:cNvSpPr>
          <p:nvPr/>
        </p:nvSpPr>
        <p:spPr bwMode="auto">
          <a:xfrm>
            <a:off x="2645042" y="4516438"/>
            <a:ext cx="6048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파일업로드를 통한 포토리뷰 작성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49706A19-E59E-4CFC-8CFB-34357BBE5503}"/>
              </a:ext>
            </a:extLst>
          </p:cNvPr>
          <p:cNvSpPr txBox="1">
            <a:spLocks/>
          </p:cNvSpPr>
          <p:nvPr/>
        </p:nvSpPr>
        <p:spPr bwMode="auto">
          <a:xfrm>
            <a:off x="2645042" y="50196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ü"/>
              <a:defRPr/>
            </a:pP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Q&amp;A 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페이지에서 본인이 작성한 글만 수정</a:t>
            </a:r>
            <a:r>
              <a:rPr lang="en-US" altLang="ko-KR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/</a:t>
            </a:r>
            <a:r>
              <a:rPr lang="ko-KR" altLang="en-US" sz="2000" dirty="0" smtClean="0">
                <a:latin typeface="a뉴고딕L" panose="02020600000000000000" pitchFamily="18" charset="-127"/>
                <a:ea typeface="a뉴고딕L" panose="02020600000000000000" pitchFamily="18" charset="-127"/>
                <a:cs typeface="Arial" charset="0"/>
              </a:rPr>
              <a:t>삭제</a:t>
            </a:r>
            <a:endParaRPr lang="en-US" altLang="ko-KR" sz="2000" dirty="0">
              <a:latin typeface="a뉴고딕L" panose="02020600000000000000" pitchFamily="18" charset="-127"/>
              <a:ea typeface="a뉴고딕L" panose="02020600000000000000" pitchFamily="18" charset="-127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4863" y="883202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 개요</a:t>
            </a:r>
            <a:endParaRPr lang="ko-KR" altLang="en-US" sz="32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3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53999" y="0"/>
            <a:ext cx="12547600" cy="6858000"/>
            <a:chOff x="-253999" y="0"/>
            <a:chExt cx="125476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53999" y="0"/>
              <a:ext cx="125476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77236" y="2583579"/>
            <a:ext cx="132801" cy="117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8622" y="2426279"/>
            <a:ext cx="1338828" cy="156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chemeClr val="bg1"/>
                </a:solidFill>
                <a:latin typeface="a뉴고딕E" panose="02020600000000000000" pitchFamily="18" charset="-127"/>
                <a:ea typeface="a뉴고딕E" panose="02020600000000000000" pitchFamily="18" charset="-127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0703" y="2949629"/>
            <a:ext cx="50481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전체 구성도 및 순서도</a:t>
            </a:r>
            <a:endParaRPr lang="en-US" altLang="ko-KR" sz="4000" b="1" dirty="0" smtClean="0">
              <a:solidFill>
                <a:schemeClr val="bg1"/>
              </a:solidFill>
              <a:latin typeface="a뉴고딕L" panose="02020600000000000000" pitchFamily="18" charset="-127"/>
              <a:ea typeface="a뉴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6" descr="서버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42" y="2342917"/>
            <a:ext cx="1173499" cy="122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27" descr="톱니바퀴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120" y="2155897"/>
            <a:ext cx="1212771" cy="119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그림 26" descr="서버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69" y="2329752"/>
            <a:ext cx="1049015" cy="109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b="1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04863" y="883202"/>
            <a:ext cx="203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MVC </a:t>
            </a:r>
            <a:r>
              <a:rPr lang="ko-KR" altLang="en-US" sz="32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모델</a:t>
            </a:r>
            <a:endParaRPr lang="ko-KR" altLang="en-US" sz="32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24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1" y="3098221"/>
            <a:ext cx="933031" cy="9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4" descr="컴.png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351" y="4391323"/>
            <a:ext cx="13430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5" descr="디비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943" y="4883575"/>
            <a:ext cx="899561" cy="847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>
            <a:off x="3904035" y="2563839"/>
            <a:ext cx="1079500" cy="0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71003" y="1814490"/>
            <a:ext cx="145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고딕E" panose="02020600000000000000" pitchFamily="18" charset="-127"/>
                <a:ea typeface="a뉴고딕E" panose="02020600000000000000" pitchFamily="18" charset="-127"/>
              </a:rPr>
              <a:t>C</a:t>
            </a:r>
            <a:r>
              <a:rPr lang="en-US" altLang="ko-KR" sz="2000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ontroller</a:t>
            </a:r>
            <a:endParaRPr lang="ko-KR" altLang="en-US" sz="2000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2069" y="2214600"/>
            <a:ext cx="1196399" cy="102466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69385" y="1783784"/>
            <a:ext cx="80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View</a:t>
            </a:r>
            <a:endParaRPr lang="ko-KR" altLang="en-US" sz="2000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2463" y="589479"/>
            <a:ext cx="152400" cy="152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66763" y="47708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전체 구성도</a:t>
            </a:r>
            <a:endParaRPr lang="ko-KR" altLang="en-US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39794" y="1899145"/>
            <a:ext cx="3284115" cy="190679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50637" y="2006074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뉴고딕M" panose="02020600000000000000" pitchFamily="18" charset="-127"/>
                <a:ea typeface="a뉴고딕M" panose="02020600000000000000" pitchFamily="18" charset="-127"/>
              </a:rPr>
              <a:t>service</a:t>
            </a:r>
            <a:endParaRPr lang="ko-KR" altLang="en-US" dirty="0"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20273" y="1975813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뉴고딕M" panose="02020600000000000000" pitchFamily="18" charset="-127"/>
                <a:ea typeface="a뉴고딕M" panose="02020600000000000000" pitchFamily="18" charset="-127"/>
              </a:rPr>
              <a:t>DAO</a:t>
            </a:r>
            <a:endParaRPr lang="ko-KR" altLang="en-US" dirty="0"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334576" y="4327129"/>
            <a:ext cx="1176298" cy="1680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427424" y="4389936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뉴고딕M" panose="02020600000000000000" pitchFamily="18" charset="-127"/>
                <a:ea typeface="a뉴고딕M" panose="02020600000000000000" pitchFamily="18" charset="-127"/>
              </a:rPr>
              <a:t>DB</a:t>
            </a:r>
            <a:endParaRPr lang="ko-KR" altLang="en-US" dirty="0"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08093" y="1478720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Model</a:t>
            </a:r>
            <a:endParaRPr lang="ko-KR" altLang="en-US" sz="2000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cxnSp>
        <p:nvCxnSpPr>
          <p:cNvPr id="55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>
            <a:off x="6074265" y="2563839"/>
            <a:ext cx="1079500" cy="0"/>
          </a:xfrm>
          <a:prstGeom prst="straightConnector1">
            <a:avLst/>
          </a:prstGeom>
          <a:ln w="4445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8641866" y="2622131"/>
            <a:ext cx="481094" cy="32433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58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>
            <a:off x="8488977" y="2535589"/>
            <a:ext cx="80859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 flipH="1">
            <a:off x="8467253" y="3033003"/>
            <a:ext cx="830320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 flipH="1">
            <a:off x="10040646" y="3382992"/>
            <a:ext cx="18573" cy="875004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 flipV="1">
            <a:off x="9748674" y="3358147"/>
            <a:ext cx="17468" cy="875466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182" y="4142462"/>
            <a:ext cx="80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a뉴고딕E" panose="02020600000000000000" pitchFamily="18" charset="-127"/>
                <a:ea typeface="a뉴고딕E" panose="02020600000000000000" pitchFamily="18" charset="-127"/>
              </a:defRPr>
            </a:lvl1pPr>
          </a:lstStyle>
          <a:p>
            <a:r>
              <a:rPr lang="en-US" altLang="ko-KR" sz="2000" dirty="0"/>
              <a:t>View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8660409" y="2647746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DTO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 flipH="1">
            <a:off x="6074265" y="3055677"/>
            <a:ext cx="1122784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">
            <a:extLst>
              <a:ext uri="{FF2B5EF4-FFF2-40B4-BE49-F238E27FC236}">
                <a16:creationId xmlns:a16="http://schemas.microsoft.com/office/drawing/2014/main" id="{31C2ABC6-5218-4B0B-8C85-36C35187535C}"/>
              </a:ext>
            </a:extLst>
          </p:cNvPr>
          <p:cNvCxnSpPr/>
          <p:nvPr/>
        </p:nvCxnSpPr>
        <p:spPr>
          <a:xfrm flipH="1">
            <a:off x="4065947" y="3421962"/>
            <a:ext cx="954990" cy="905167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b="1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652463" y="589479"/>
            <a:ext cx="152400" cy="152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66763" y="47708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순서도</a:t>
            </a:r>
            <a:endParaRPr lang="ko-KR" altLang="en-US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0" y="846416"/>
            <a:ext cx="9336954" cy="52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53999" y="0"/>
            <a:ext cx="12547600" cy="6858000"/>
            <a:chOff x="-253999" y="0"/>
            <a:chExt cx="125476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-253999" y="0"/>
              <a:ext cx="125476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77236" y="2583579"/>
            <a:ext cx="132801" cy="117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8622" y="2426279"/>
            <a:ext cx="1350050" cy="156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chemeClr val="bg1"/>
                </a:solidFill>
                <a:latin typeface="a뉴고딕E" panose="02020600000000000000" pitchFamily="18" charset="-127"/>
                <a:ea typeface="a뉴고딕E" panose="02020600000000000000" pitchFamily="18" charset="-127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0703" y="2949629"/>
            <a:ext cx="484459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모델링 </a:t>
            </a:r>
            <a:r>
              <a:rPr lang="en-US" altLang="ko-KR" sz="4000" b="1" dirty="0">
                <a:solidFill>
                  <a:schemeClr val="bg1"/>
                </a:solidFill>
                <a:latin typeface="a뉴고딕L" panose="02020600000000000000" pitchFamily="18" charset="-127"/>
                <a:ea typeface="a뉴고딕L" panose="02020600000000000000" pitchFamily="18" charset="-127"/>
              </a:rPr>
              <a:t>DB &amp; CLASS</a:t>
            </a:r>
          </a:p>
        </p:txBody>
      </p:sp>
    </p:spTree>
    <p:extLst>
      <p:ext uri="{BB962C8B-B14F-4D97-AF65-F5344CB8AC3E}">
        <p14:creationId xmlns:p14="http://schemas.microsoft.com/office/powerpoint/2010/main" val="13157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81509" y="316240"/>
            <a:ext cx="45376" cy="270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16897" y="308392"/>
            <a:ext cx="8362846" cy="307777"/>
            <a:chOff x="1281697" y="926068"/>
            <a:chExt cx="8362846" cy="30777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67343" y="1092200"/>
              <a:ext cx="7950200" cy="0"/>
            </a:xfrm>
            <a:prstGeom prst="line">
              <a:avLst/>
            </a:prstGeom>
            <a:ln w="12700">
              <a:solidFill>
                <a:srgbClr val="454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1697" y="926068"/>
              <a:ext cx="13789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01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프로젝트개요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4526" y="926068"/>
              <a:ext cx="2029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02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전체구성도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 및 순서도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8318" y="926068"/>
              <a:ext cx="9076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03</a:t>
              </a:r>
              <a:r>
                <a:rPr lang="ko-KR" altLang="en-US" sz="1400" b="1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모델링</a:t>
              </a:r>
              <a:endParaRPr lang="ko-KR" altLang="en-US" sz="1400" b="1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0568" y="926068"/>
              <a:ext cx="10727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04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개발사양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89923" y="926068"/>
              <a:ext cx="16546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05</a:t>
              </a:r>
              <a:r>
                <a:rPr lang="ko-KR" altLang="en-US" sz="1400" dirty="0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화면 및 </a:t>
              </a:r>
              <a:r>
                <a:rPr lang="ko-KR" altLang="en-US" sz="1400" dirty="0" err="1" smtClean="0">
                  <a:latin typeface="a뉴고딕L" panose="02020600000000000000" pitchFamily="18" charset="-127"/>
                  <a:ea typeface="a뉴고딕L" panose="02020600000000000000" pitchFamily="18" charset="-127"/>
                </a:rPr>
                <a:t>기술설명</a:t>
              </a:r>
              <a:endParaRPr lang="ko-KR" altLang="en-US" sz="1400" dirty="0">
                <a:latin typeface="a뉴고딕L" panose="02020600000000000000" pitchFamily="18" charset="-127"/>
                <a:ea typeface="a뉴고딕L" panose="02020600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6763" y="47708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DB </a:t>
            </a:r>
            <a:r>
              <a:rPr lang="ko-KR" altLang="en-US" dirty="0" smtClean="0">
                <a:latin typeface="a뉴고딕E" panose="02020600000000000000" pitchFamily="18" charset="-127"/>
                <a:ea typeface="a뉴고딕E" panose="02020600000000000000" pitchFamily="18" charset="-127"/>
              </a:rPr>
              <a:t>모델링</a:t>
            </a:r>
            <a:endParaRPr lang="ko-KR" altLang="en-US" dirty="0">
              <a:latin typeface="a뉴고딕E" panose="02020600000000000000" pitchFamily="18" charset="-127"/>
              <a:ea typeface="a뉴고딕E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3" y="2997814"/>
            <a:ext cx="4465637" cy="3540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23" y="821016"/>
            <a:ext cx="1861320" cy="21767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06" y="609496"/>
            <a:ext cx="3803129" cy="592903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52463" y="589479"/>
            <a:ext cx="152400" cy="1524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285</Words>
  <Application>Microsoft Office PowerPoint</Application>
  <PresentationFormat>와이드스크린</PresentationFormat>
  <Paragraphs>116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a뉴고딕E</vt:lpstr>
      <vt:lpstr>a뉴고딕M</vt:lpstr>
      <vt:lpstr>a라이트</vt:lpstr>
      <vt:lpstr>Arial</vt:lpstr>
      <vt:lpstr>a뉴고딕L</vt:lpstr>
      <vt:lpstr>a옛날사진관5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</cp:revision>
  <dcterms:created xsi:type="dcterms:W3CDTF">2020-02-04T07:35:14Z</dcterms:created>
  <dcterms:modified xsi:type="dcterms:W3CDTF">2020-02-21T02:28:15Z</dcterms:modified>
</cp:coreProperties>
</file>